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462"/>
    <a:srgbClr val="F9BC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6D3C9-83C1-4DB3-93C5-1CF8680F108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8F79F-46E5-426C-8A75-064EBE672BD6}">
      <dgm:prSet custT="1"/>
      <dgm:spPr/>
      <dgm:t>
        <a:bodyPr/>
        <a:lstStyle/>
        <a:p>
          <a:pPr rtl="0"/>
          <a:r>
            <a:rPr lang="en-US" sz="6600" b="1" dirty="0" err="1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sz="6600" b="1" dirty="0" err="1" smtClean="0"/>
            <a:t>_e</a:t>
          </a:r>
          <a:endParaRPr lang="en-US" sz="6600" b="1" dirty="0"/>
        </a:p>
      </dgm:t>
    </dgm:pt>
    <dgm:pt modelId="{58C5D7C0-7F36-465C-BDA5-44FAE94B9BB5}" type="parTrans" cxnId="{10E847F5-70D7-46E4-83F6-71B1F4ED6C46}">
      <dgm:prSet/>
      <dgm:spPr/>
      <dgm:t>
        <a:bodyPr/>
        <a:lstStyle/>
        <a:p>
          <a:endParaRPr lang="en-US"/>
        </a:p>
      </dgm:t>
    </dgm:pt>
    <dgm:pt modelId="{D39FCF0D-699F-4967-876B-39A4207BDA4A}" type="sibTrans" cxnId="{10E847F5-70D7-46E4-83F6-71B1F4ED6C46}">
      <dgm:prSet/>
      <dgm:spPr/>
      <dgm:t>
        <a:bodyPr/>
        <a:lstStyle/>
        <a:p>
          <a:endParaRPr lang="en-US"/>
        </a:p>
      </dgm:t>
    </dgm:pt>
    <dgm:pt modelId="{1E2F1622-C966-410F-93A0-060FD4002138}">
      <dgm:prSet/>
      <dgm:spPr/>
      <dgm:t>
        <a:bodyPr/>
        <a:lstStyle/>
        <a:p>
          <a:pPr rtl="0"/>
          <a:endParaRPr lang="en-US" dirty="0"/>
        </a:p>
      </dgm:t>
    </dgm:pt>
    <dgm:pt modelId="{E58FF311-C243-49C4-915F-5D23C8D36877}" type="parTrans" cxnId="{FD596095-18B1-49BB-AAF1-62CBF364E837}">
      <dgm:prSet/>
      <dgm:spPr/>
      <dgm:t>
        <a:bodyPr/>
        <a:lstStyle/>
        <a:p>
          <a:endParaRPr lang="en-US"/>
        </a:p>
      </dgm:t>
    </dgm:pt>
    <dgm:pt modelId="{E789AABE-1546-4C06-8A89-6A0FEE841C84}" type="sibTrans" cxnId="{FD596095-18B1-49BB-AAF1-62CBF364E837}">
      <dgm:prSet/>
      <dgm:spPr/>
      <dgm:t>
        <a:bodyPr/>
        <a:lstStyle/>
        <a:p>
          <a:endParaRPr lang="en-US"/>
        </a:p>
      </dgm:t>
    </dgm:pt>
    <dgm:pt modelId="{E475990C-005D-4DFC-A395-ABB0D4734937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b="1" dirty="0" err="1" smtClean="0"/>
            <a:t>i</a:t>
          </a:r>
          <a:endParaRPr lang="en-US" b="1" dirty="0"/>
        </a:p>
      </dgm:t>
    </dgm:pt>
    <dgm:pt modelId="{C8DAB03E-89A0-4B48-83C8-72A5883A43EC}" type="parTrans" cxnId="{DD8DB594-3C78-44AB-8B91-7781105A8B7F}">
      <dgm:prSet/>
      <dgm:spPr/>
      <dgm:t>
        <a:bodyPr/>
        <a:lstStyle/>
        <a:p>
          <a:endParaRPr lang="en-US"/>
        </a:p>
      </dgm:t>
    </dgm:pt>
    <dgm:pt modelId="{99B227C0-DF42-4618-94E1-0394028DAE1D}" type="sibTrans" cxnId="{DD8DB594-3C78-44AB-8B91-7781105A8B7F}">
      <dgm:prSet/>
      <dgm:spPr/>
      <dgm:t>
        <a:bodyPr/>
        <a:lstStyle/>
        <a:p>
          <a:endParaRPr lang="en-US"/>
        </a:p>
      </dgm:t>
    </dgm:pt>
    <dgm:pt modelId="{404E71A7-AE96-4746-99AB-0ECA5658113D}">
      <dgm:prSet/>
      <dgm:spPr/>
      <dgm:t>
        <a:bodyPr/>
        <a:lstStyle/>
        <a:p>
          <a:pPr rtl="0"/>
          <a:endParaRPr lang="en-US" dirty="0"/>
        </a:p>
      </dgm:t>
    </dgm:pt>
    <dgm:pt modelId="{B0D7ACA1-7F04-4F2E-B619-5CA7EF2F4FBF}" type="parTrans" cxnId="{27983D80-724D-43F4-BBA9-FC032FCFAD37}">
      <dgm:prSet/>
      <dgm:spPr/>
      <dgm:t>
        <a:bodyPr/>
        <a:lstStyle/>
        <a:p>
          <a:endParaRPr lang="en-US"/>
        </a:p>
      </dgm:t>
    </dgm:pt>
    <dgm:pt modelId="{6DB0310E-867B-4C6F-9616-91D867186D21}" type="sibTrans" cxnId="{27983D80-724D-43F4-BBA9-FC032FCFAD37}">
      <dgm:prSet/>
      <dgm:spPr/>
      <dgm:t>
        <a:bodyPr/>
        <a:lstStyle/>
        <a:p>
          <a:endParaRPr lang="en-US"/>
        </a:p>
      </dgm:t>
    </dgm:pt>
    <dgm:pt modelId="{34E1F422-C9A2-4F43-B579-EC975AF2918D}">
      <dgm:prSet/>
      <dgm:spPr/>
      <dgm:t>
        <a:bodyPr/>
        <a:lstStyle/>
        <a:p>
          <a:pPr rtl="0"/>
          <a:r>
            <a:rPr lang="en-US" b="1" dirty="0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b="1" dirty="0" smtClean="0"/>
            <a:t>y</a:t>
          </a:r>
          <a:endParaRPr lang="en-US" b="1" dirty="0"/>
        </a:p>
      </dgm:t>
    </dgm:pt>
    <dgm:pt modelId="{CC147CB6-A5D5-4094-96F2-3ACA4FE27D97}" type="parTrans" cxnId="{76AB1091-67F8-4E8A-A101-C364C5E388E2}">
      <dgm:prSet/>
      <dgm:spPr/>
      <dgm:t>
        <a:bodyPr/>
        <a:lstStyle/>
        <a:p>
          <a:endParaRPr lang="en-US"/>
        </a:p>
      </dgm:t>
    </dgm:pt>
    <dgm:pt modelId="{91685150-53A7-47C2-A59F-D2C371CC5FBF}" type="sibTrans" cxnId="{76AB1091-67F8-4E8A-A101-C364C5E388E2}">
      <dgm:prSet/>
      <dgm:spPr/>
      <dgm:t>
        <a:bodyPr/>
        <a:lstStyle/>
        <a:p>
          <a:endParaRPr lang="en-US"/>
        </a:p>
      </dgm:t>
    </dgm:pt>
    <dgm:pt modelId="{99962C10-ABAE-4961-8BD6-8BA4D9979217}" type="pres">
      <dgm:prSet presAssocID="{79B6D3C9-83C1-4DB3-93C5-1CF8680F108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23266-B2B9-4AAA-ABC0-F38F2605FC49}" type="pres">
      <dgm:prSet presAssocID="{7BC8F79F-46E5-426C-8A75-064EBE672BD6}" presName="circ1" presStyleLbl="vennNode1" presStyleIdx="0" presStyleCnt="5"/>
      <dgm:spPr/>
    </dgm:pt>
    <dgm:pt modelId="{94D0A397-E2B2-41D2-BFE9-FC97A6F5D140}" type="pres">
      <dgm:prSet presAssocID="{7BC8F79F-46E5-426C-8A75-064EBE672BD6}" presName="circ1Tx" presStyleLbl="revTx" presStyleIdx="0" presStyleCnt="0" custScaleX="344828" custScaleY="890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33E6F-D81A-463D-8261-9647F146EF29}" type="pres">
      <dgm:prSet presAssocID="{1E2F1622-C966-410F-93A0-060FD4002138}" presName="circ2" presStyleLbl="vennNode1" presStyleIdx="1" presStyleCnt="5"/>
      <dgm:spPr/>
    </dgm:pt>
    <dgm:pt modelId="{80942120-F6A7-42A3-9E23-C8D69D3D6973}" type="pres">
      <dgm:prSet presAssocID="{1E2F1622-C966-410F-93A0-060FD40021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2D438-4501-4CBC-8A34-3431C1ADD8CC}" type="pres">
      <dgm:prSet presAssocID="{E475990C-005D-4DFC-A395-ABB0D4734937}" presName="circ3" presStyleLbl="vennNode1" presStyleIdx="2" presStyleCnt="5"/>
      <dgm:spPr/>
    </dgm:pt>
    <dgm:pt modelId="{9D89602A-D335-4FCC-912F-2AFB188F7F78}" type="pres">
      <dgm:prSet presAssocID="{E475990C-005D-4DFC-A395-ABB0D473493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AD31-AED8-4102-A0FB-6E18DE5BA392}" type="pres">
      <dgm:prSet presAssocID="{404E71A7-AE96-4746-99AB-0ECA5658113D}" presName="circ4" presStyleLbl="vennNode1" presStyleIdx="3" presStyleCnt="5"/>
      <dgm:spPr/>
    </dgm:pt>
    <dgm:pt modelId="{C9366723-6DC7-4442-B24B-FEEBE0899ACC}" type="pres">
      <dgm:prSet presAssocID="{404E71A7-AE96-4746-99AB-0ECA5658113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A91BD-B678-41D4-98D8-046CEA73DB41}" type="pres">
      <dgm:prSet presAssocID="{34E1F422-C9A2-4F43-B579-EC975AF2918D}" presName="circ5" presStyleLbl="vennNode1" presStyleIdx="4" presStyleCnt="5"/>
      <dgm:spPr/>
    </dgm:pt>
    <dgm:pt modelId="{BBDB6712-FFD7-4E87-8C35-DA1AF7500D68}" type="pres">
      <dgm:prSet presAssocID="{34E1F422-C9A2-4F43-B579-EC975AF2918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FB208F-DC50-4662-8627-8A29D161616A}" type="presOf" srcId="{404E71A7-AE96-4746-99AB-0ECA5658113D}" destId="{C9366723-6DC7-4442-B24B-FEEBE0899ACC}" srcOrd="0" destOrd="0" presId="urn:microsoft.com/office/officeart/2005/8/layout/venn1"/>
    <dgm:cxn modelId="{AF989C02-20B0-4DBE-8346-C0892067A715}" type="presOf" srcId="{1E2F1622-C966-410F-93A0-060FD4002138}" destId="{80942120-F6A7-42A3-9E23-C8D69D3D6973}" srcOrd="0" destOrd="0" presId="urn:microsoft.com/office/officeart/2005/8/layout/venn1"/>
    <dgm:cxn modelId="{389E4F80-5480-44C3-A2BF-527C035B164D}" type="presOf" srcId="{34E1F422-C9A2-4F43-B579-EC975AF2918D}" destId="{BBDB6712-FFD7-4E87-8C35-DA1AF7500D68}" srcOrd="0" destOrd="0" presId="urn:microsoft.com/office/officeart/2005/8/layout/venn1"/>
    <dgm:cxn modelId="{10E847F5-70D7-46E4-83F6-71B1F4ED6C46}" srcId="{79B6D3C9-83C1-4DB3-93C5-1CF8680F108D}" destId="{7BC8F79F-46E5-426C-8A75-064EBE672BD6}" srcOrd="0" destOrd="0" parTransId="{58C5D7C0-7F36-465C-BDA5-44FAE94B9BB5}" sibTransId="{D39FCF0D-699F-4967-876B-39A4207BDA4A}"/>
    <dgm:cxn modelId="{F6C42A6B-AA87-487C-8C24-116B8CB6D03E}" type="presOf" srcId="{79B6D3C9-83C1-4DB3-93C5-1CF8680F108D}" destId="{99962C10-ABAE-4961-8BD6-8BA4D9979217}" srcOrd="0" destOrd="0" presId="urn:microsoft.com/office/officeart/2005/8/layout/venn1"/>
    <dgm:cxn modelId="{DD8DB594-3C78-44AB-8B91-7781105A8B7F}" srcId="{79B6D3C9-83C1-4DB3-93C5-1CF8680F108D}" destId="{E475990C-005D-4DFC-A395-ABB0D4734937}" srcOrd="2" destOrd="0" parTransId="{C8DAB03E-89A0-4B48-83C8-72A5883A43EC}" sibTransId="{99B227C0-DF42-4618-94E1-0394028DAE1D}"/>
    <dgm:cxn modelId="{E0E6ECE5-5F36-4DF0-9DC9-2C6341DD8A6B}" type="presOf" srcId="{7BC8F79F-46E5-426C-8A75-064EBE672BD6}" destId="{94D0A397-E2B2-41D2-BFE9-FC97A6F5D140}" srcOrd="0" destOrd="0" presId="urn:microsoft.com/office/officeart/2005/8/layout/venn1"/>
    <dgm:cxn modelId="{27983D80-724D-43F4-BBA9-FC032FCFAD37}" srcId="{79B6D3C9-83C1-4DB3-93C5-1CF8680F108D}" destId="{404E71A7-AE96-4746-99AB-0ECA5658113D}" srcOrd="3" destOrd="0" parTransId="{B0D7ACA1-7F04-4F2E-B619-5CA7EF2F4FBF}" sibTransId="{6DB0310E-867B-4C6F-9616-91D867186D21}"/>
    <dgm:cxn modelId="{76AB1091-67F8-4E8A-A101-C364C5E388E2}" srcId="{79B6D3C9-83C1-4DB3-93C5-1CF8680F108D}" destId="{34E1F422-C9A2-4F43-B579-EC975AF2918D}" srcOrd="4" destOrd="0" parTransId="{CC147CB6-A5D5-4094-96F2-3ACA4FE27D97}" sibTransId="{91685150-53A7-47C2-A59F-D2C371CC5FBF}"/>
    <dgm:cxn modelId="{FD596095-18B1-49BB-AAF1-62CBF364E837}" srcId="{79B6D3C9-83C1-4DB3-93C5-1CF8680F108D}" destId="{1E2F1622-C966-410F-93A0-060FD4002138}" srcOrd="1" destOrd="0" parTransId="{E58FF311-C243-49C4-915F-5D23C8D36877}" sibTransId="{E789AABE-1546-4C06-8A89-6A0FEE841C84}"/>
    <dgm:cxn modelId="{8ABEE60B-F021-4B69-BCAD-8FA8CFDAFD3A}" type="presOf" srcId="{E475990C-005D-4DFC-A395-ABB0D4734937}" destId="{9D89602A-D335-4FCC-912F-2AFB188F7F78}" srcOrd="0" destOrd="0" presId="urn:microsoft.com/office/officeart/2005/8/layout/venn1"/>
    <dgm:cxn modelId="{53FE8F87-1006-4435-B98D-01D1179D2AEC}" type="presParOf" srcId="{99962C10-ABAE-4961-8BD6-8BA4D9979217}" destId="{11923266-B2B9-4AAA-ABC0-F38F2605FC49}" srcOrd="0" destOrd="0" presId="urn:microsoft.com/office/officeart/2005/8/layout/venn1"/>
    <dgm:cxn modelId="{6F9CED19-8FDB-4FEA-9E9B-6FCCC2CEF908}" type="presParOf" srcId="{99962C10-ABAE-4961-8BD6-8BA4D9979217}" destId="{94D0A397-E2B2-41D2-BFE9-FC97A6F5D140}" srcOrd="1" destOrd="0" presId="urn:microsoft.com/office/officeart/2005/8/layout/venn1"/>
    <dgm:cxn modelId="{A0E6BAD2-A283-434A-9C8C-F6415326881D}" type="presParOf" srcId="{99962C10-ABAE-4961-8BD6-8BA4D9979217}" destId="{C6733E6F-D81A-463D-8261-9647F146EF29}" srcOrd="2" destOrd="0" presId="urn:microsoft.com/office/officeart/2005/8/layout/venn1"/>
    <dgm:cxn modelId="{6F8354CB-5A67-47CA-8A5D-A6163CBD158F}" type="presParOf" srcId="{99962C10-ABAE-4961-8BD6-8BA4D9979217}" destId="{80942120-F6A7-42A3-9E23-C8D69D3D6973}" srcOrd="3" destOrd="0" presId="urn:microsoft.com/office/officeart/2005/8/layout/venn1"/>
    <dgm:cxn modelId="{0FA68EB0-3866-4DF2-ADA6-71B355C09343}" type="presParOf" srcId="{99962C10-ABAE-4961-8BD6-8BA4D9979217}" destId="{2112D438-4501-4CBC-8A34-3431C1ADD8CC}" srcOrd="4" destOrd="0" presId="urn:microsoft.com/office/officeart/2005/8/layout/venn1"/>
    <dgm:cxn modelId="{E3F7D48A-58CE-4D16-B891-54F2C0C86EE0}" type="presParOf" srcId="{99962C10-ABAE-4961-8BD6-8BA4D9979217}" destId="{9D89602A-D335-4FCC-912F-2AFB188F7F78}" srcOrd="5" destOrd="0" presId="urn:microsoft.com/office/officeart/2005/8/layout/venn1"/>
    <dgm:cxn modelId="{9DEFD1A3-150D-4E28-8E7E-A16680F25454}" type="presParOf" srcId="{99962C10-ABAE-4961-8BD6-8BA4D9979217}" destId="{7ECBAD31-AED8-4102-A0FB-6E18DE5BA392}" srcOrd="6" destOrd="0" presId="urn:microsoft.com/office/officeart/2005/8/layout/venn1"/>
    <dgm:cxn modelId="{9CC532F2-B203-4944-B87C-3E6ADF4847A6}" type="presParOf" srcId="{99962C10-ABAE-4961-8BD6-8BA4D9979217}" destId="{C9366723-6DC7-4442-B24B-FEEBE0899ACC}" srcOrd="7" destOrd="0" presId="urn:microsoft.com/office/officeart/2005/8/layout/venn1"/>
    <dgm:cxn modelId="{211A96C1-5EEA-487E-B606-265C30380243}" type="presParOf" srcId="{99962C10-ABAE-4961-8BD6-8BA4D9979217}" destId="{00BA91BD-B678-41D4-98D8-046CEA73DB41}" srcOrd="8" destOrd="0" presId="urn:microsoft.com/office/officeart/2005/8/layout/venn1"/>
    <dgm:cxn modelId="{3789B0FE-ED97-46DB-916C-49FC384973CD}" type="presParOf" srcId="{99962C10-ABAE-4961-8BD6-8BA4D9979217}" destId="{BBDB6712-FFD7-4E87-8C35-DA1AF7500D68}" srcOrd="9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23266-B2B9-4AAA-ABC0-F38F2605FC49}">
      <dsp:nvSpPr>
        <dsp:cNvPr id="0" name=""/>
        <dsp:cNvSpPr/>
      </dsp:nvSpPr>
      <dsp:spPr>
        <a:xfrm>
          <a:off x="2114550" y="135606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D0A397-E2B2-41D2-BFE9-FC97A6F5D140}">
      <dsp:nvSpPr>
        <dsp:cNvPr id="0" name=""/>
        <dsp:cNvSpPr/>
      </dsp:nvSpPr>
      <dsp:spPr>
        <a:xfrm>
          <a:off x="-3" y="259920"/>
          <a:ext cx="5638806" cy="84300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err="1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sz="6600" b="1" kern="1200" dirty="0" err="1" smtClean="0"/>
            <a:t>_e</a:t>
          </a:r>
          <a:endParaRPr lang="en-US" sz="6600" b="1" kern="1200" dirty="0"/>
        </a:p>
      </dsp:txBody>
      <dsp:txXfrm>
        <a:off x="-3" y="259920"/>
        <a:ext cx="5638806" cy="843002"/>
      </dsp:txXfrm>
    </dsp:sp>
    <dsp:sp modelId="{C6733E6F-D81A-463D-8261-9647F146EF29}">
      <dsp:nvSpPr>
        <dsp:cNvPr id="0" name=""/>
        <dsp:cNvSpPr/>
      </dsp:nvSpPr>
      <dsp:spPr>
        <a:xfrm>
          <a:off x="2650799" y="174554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0942120-F6A7-42A3-9E23-C8D69D3D6973}">
      <dsp:nvSpPr>
        <dsp:cNvPr id="0" name=""/>
        <dsp:cNvSpPr/>
      </dsp:nvSpPr>
      <dsp:spPr>
        <a:xfrm>
          <a:off x="4172712" y="1456756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172712" y="1456756"/>
        <a:ext cx="1466088" cy="1027067"/>
      </dsp:txXfrm>
    </dsp:sp>
    <dsp:sp modelId="{2112D438-4501-4CBC-8A34-3431C1ADD8CC}">
      <dsp:nvSpPr>
        <dsp:cNvPr id="0" name=""/>
        <dsp:cNvSpPr/>
      </dsp:nvSpPr>
      <dsp:spPr>
        <a:xfrm>
          <a:off x="2446111" y="237628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89602A-D335-4FCC-912F-2AFB188F7F78}">
      <dsp:nvSpPr>
        <dsp:cNvPr id="0" name=""/>
        <dsp:cNvSpPr/>
      </dsp:nvSpPr>
      <dsp:spPr>
        <a:xfrm>
          <a:off x="3947160" y="3208812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sz="6500" b="1" kern="1200" dirty="0" err="1" smtClean="0"/>
            <a:t>i</a:t>
          </a:r>
          <a:endParaRPr lang="en-US" sz="6500" b="1" kern="1200" dirty="0"/>
        </a:p>
      </dsp:txBody>
      <dsp:txXfrm>
        <a:off x="3947160" y="3208812"/>
        <a:ext cx="1466088" cy="1027067"/>
      </dsp:txXfrm>
    </dsp:sp>
    <dsp:sp modelId="{7ECBAD31-AED8-4102-A0FB-6E18DE5BA392}">
      <dsp:nvSpPr>
        <dsp:cNvPr id="0" name=""/>
        <dsp:cNvSpPr/>
      </dsp:nvSpPr>
      <dsp:spPr>
        <a:xfrm>
          <a:off x="1782988" y="237628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366723-6DC7-4442-B24B-FEEBE0899ACC}">
      <dsp:nvSpPr>
        <dsp:cNvPr id="0" name=""/>
        <dsp:cNvSpPr/>
      </dsp:nvSpPr>
      <dsp:spPr>
        <a:xfrm>
          <a:off x="225552" y="3208812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25552" y="3208812"/>
        <a:ext cx="1466088" cy="1027067"/>
      </dsp:txXfrm>
    </dsp:sp>
    <dsp:sp modelId="{00BA91BD-B678-41D4-98D8-046CEA73DB41}">
      <dsp:nvSpPr>
        <dsp:cNvPr id="0" name=""/>
        <dsp:cNvSpPr/>
      </dsp:nvSpPr>
      <dsp:spPr>
        <a:xfrm>
          <a:off x="1578300" y="174554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BDB6712-FFD7-4E87-8C35-DA1AF7500D68}">
      <dsp:nvSpPr>
        <dsp:cNvPr id="0" name=""/>
        <dsp:cNvSpPr/>
      </dsp:nvSpPr>
      <dsp:spPr>
        <a:xfrm>
          <a:off x="0" y="1456756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chemeClr val="accent1">
                  <a:lumMod val="75000"/>
                </a:schemeClr>
              </a:solidFill>
            </a:rPr>
            <a:t>a</a:t>
          </a:r>
          <a:r>
            <a:rPr lang="en-US" sz="6500" b="1" kern="1200" dirty="0" smtClean="0"/>
            <a:t>y</a:t>
          </a:r>
          <a:endParaRPr lang="en-US" sz="6500" b="1" kern="1200" dirty="0"/>
        </a:p>
      </dsp:txBody>
      <dsp:txXfrm>
        <a:off x="0" y="1456756"/>
        <a:ext cx="1466088" cy="1027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438E-2CD3-40FA-B794-259F78433B3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5D75-1FA5-4212-A1E9-9356E2A6F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Who’s the 1</a:t>
            </a:r>
            <a:r>
              <a:rPr lang="en-US" sz="5400" baseline="30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st</a:t>
            </a: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Vowel?</a:t>
            </a:r>
            <a:endParaRPr lang="en-US" sz="5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143000" y="1752600"/>
          <a:ext cx="563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43600" y="2286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C:\Documents and Settings\bonnie.franklin\Local Settings\Temporary Internet Files\Content.IE5\U5599J5D\MM900337023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09800"/>
            <a:ext cx="1752182" cy="147637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19800" y="36576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ke</a:t>
            </a:r>
          </a:p>
        </p:txBody>
      </p:sp>
      <p:pic>
        <p:nvPicPr>
          <p:cNvPr id="14" name="Picture 13" descr="eleventh birthday ca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810000"/>
            <a:ext cx="1684022" cy="1247424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5334000"/>
            <a:ext cx="1588578" cy="117157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2200" y="5105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r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ke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0" y="0"/>
            <a:ext cx="2667000" cy="198120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 vert="horz" lIns="45720" tIns="0" rIns="4572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lang="en-US" sz="10000" b="1" dirty="0" smtClean="0">
                <a:solidFill>
                  <a:schemeClr val="bg2">
                    <a:lumMod val="50000"/>
                  </a:schemeClr>
                </a:solidFill>
              </a:rPr>
              <a:t>a</a:t>
            </a:r>
            <a:r>
              <a:rPr kumimoji="0" lang="en-US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_e</a:t>
            </a:r>
            <a:r>
              <a:rPr kumimoji="0" lang="en-US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1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1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</a:rPr>
              <a:t>ai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0"/>
            <a:ext cx="2862696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781800" y="2438400"/>
            <a:ext cx="2362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l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4343400"/>
            <a:ext cx="1190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6324600" y="3962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l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5562600"/>
            <a:ext cx="1914972" cy="86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248400" y="5257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sn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6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smtClean="0">
                <a:solidFill>
                  <a:schemeClr val="accent6">
                    <a:lumMod val="75000"/>
                  </a:schemeClr>
                </a:solidFill>
              </a:rPr>
              <a:t>ay</a:t>
            </a:r>
            <a:endParaRPr lang="en-US" sz="10000" dirty="0" smtClean="0"/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590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h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048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3962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5457617"/>
            <a:ext cx="2286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st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ay</a:t>
            </a:r>
          </a:p>
        </p:txBody>
      </p:sp>
      <p:pic>
        <p:nvPicPr>
          <p:cNvPr id="11" name="Picture 10" descr="C:\Documents and Settings\bonnie.franklin\Local Settings\Temporary Internet Files\Content.IE5\MHSWF9ER\MM900283906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0"/>
            <a:ext cx="1439336" cy="1676400"/>
          </a:xfrm>
          <a:prstGeom prst="rect">
            <a:avLst/>
          </a:prstGeom>
          <a:noFill/>
        </p:spPr>
      </p:pic>
      <p:pic>
        <p:nvPicPr>
          <p:cNvPr id="4098" name="Picture 2" descr="http://doggybagonline.com/dbblog/wp-content/uploads/2010/04/dog-trai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334000"/>
            <a:ext cx="1380806" cy="13716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038600"/>
            <a:ext cx="1336852" cy="1231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1">
                    <a:lumMod val="75000"/>
                  </a:schemeClr>
                </a:solidFill>
              </a:rPr>
              <a:t>a_e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2514600"/>
            <a:ext cx="3352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fl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4572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5105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me</a:t>
            </a:r>
          </a:p>
        </p:txBody>
      </p:sp>
      <p:pic>
        <p:nvPicPr>
          <p:cNvPr id="16" name="il_fi" descr="http://texthug.com/Girl_Seal_Hug_1_op_456x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5334000"/>
            <a:ext cx="1692166" cy="1291390"/>
          </a:xfrm>
          <a:prstGeom prst="rect">
            <a:avLst/>
          </a:prstGeom>
          <a:noFill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438400"/>
            <a:ext cx="841722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962400"/>
            <a:ext cx="15253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562600" y="3733800"/>
            <a:ext cx="2760692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g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2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</a:rPr>
              <a:t>ai</a:t>
            </a:r>
            <a:r>
              <a:rPr lang="en-US" sz="10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r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733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p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43600" y="5105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tr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ai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</a:p>
        </p:txBody>
      </p:sp>
      <p:pic>
        <p:nvPicPr>
          <p:cNvPr id="11" name="Picture 10" descr="C:\Documents and Settings\bonnie.franklin\Local Settings\Temporary Internet Files\Content.IE5\32QSP0ZH\MM900046572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133600"/>
            <a:ext cx="1593764" cy="1438275"/>
          </a:xfrm>
          <a:prstGeom prst="rect">
            <a:avLst/>
          </a:prstGeom>
          <a:noFill/>
        </p:spPr>
      </p:pic>
      <p:pic>
        <p:nvPicPr>
          <p:cNvPr id="13" name="Picture 12" descr="C:\Documents and Settings\bonnie.franklin\Local Settings\Temporary Internet Files\Content.IE5\32QSP0ZH\MM900283654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1282488" cy="1390650"/>
          </a:xfrm>
          <a:prstGeom prst="rect">
            <a:avLst/>
          </a:prstGeom>
          <a:noFill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5334000"/>
            <a:ext cx="1981200" cy="102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smtClean="0">
                <a:solidFill>
                  <a:schemeClr val="accent4">
                    <a:lumMod val="75000"/>
                  </a:schemeClr>
                </a:solidFill>
              </a:rPr>
              <a:t>ay</a:t>
            </a:r>
            <a:endParaRPr lang="en-US" sz="10000" dirty="0" smtClean="0"/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rgbClr val="FAC462"/>
                </a:solidFill>
                <a:latin typeface="Candara" pitchFamily="34" charset="0"/>
              </a:rPr>
              <a:t>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3810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</a:t>
            </a:r>
            <a:r>
              <a:rPr lang="en-US" sz="8500" dirty="0" smtClean="0">
                <a:solidFill>
                  <a:srgbClr val="F9BC4D"/>
                </a:solidFill>
                <a:latin typeface="Candara" pitchFamily="34" charset="0"/>
              </a:rPr>
              <a:t>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5257800"/>
            <a:ext cx="2286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cl</a:t>
            </a:r>
            <a:r>
              <a:rPr lang="en-US" sz="8500" dirty="0" smtClean="0">
                <a:solidFill>
                  <a:srgbClr val="FAC462"/>
                </a:solidFill>
                <a:latin typeface="Candara" pitchFamily="34" charset="0"/>
              </a:rPr>
              <a:t>ay</a:t>
            </a:r>
          </a:p>
        </p:txBody>
      </p:sp>
      <p:pic>
        <p:nvPicPr>
          <p:cNvPr id="11" name="Picture 10" descr="C:\Documents and Settings\bonnie.franklin\Local Settings\Temporary Internet Files\Content.IE5\MHSWF9ER\MC9002921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438400"/>
            <a:ext cx="1272498" cy="1219198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038600"/>
            <a:ext cx="1807010" cy="117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486400"/>
            <a:ext cx="1290722" cy="117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4191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339966"/>
                </a:solidFill>
              </a:rPr>
              <a:t>Junior Literacy Team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99CC00"/>
                </a:solidFill>
              </a:rPr>
              <a:t>Phonics Songs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CACA02"/>
                </a:solidFill>
              </a:rPr>
              <a:t>Mrs. Bonnie Franklin</a:t>
            </a:r>
            <a:endParaRPr lang="en-US" sz="3200" dirty="0">
              <a:solidFill>
                <a:srgbClr val="CACA02"/>
              </a:solidFill>
            </a:endParaRPr>
          </a:p>
        </p:txBody>
      </p:sp>
      <p:pic>
        <p:nvPicPr>
          <p:cNvPr id="5" name="Picture 2" descr="http://2.bp.blogspot.com/_QfVWU-2pVL4/TDmupUd5I5I/AAAAAAAAO9c/IZWSD7lVCf0/s640/bigstockphoto_Kids_Singing_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4032504" cy="304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1029</TotalTime>
  <Words>103</Words>
  <Application>Microsoft Office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the first vowel? a What’s he gonna say?</dc:title>
  <dc:creator>User</dc:creator>
  <cp:lastModifiedBy>User</cp:lastModifiedBy>
  <cp:revision>85</cp:revision>
  <dcterms:created xsi:type="dcterms:W3CDTF">2011-03-15T13:58:59Z</dcterms:created>
  <dcterms:modified xsi:type="dcterms:W3CDTF">2011-03-22T23:15:15Z</dcterms:modified>
</cp:coreProperties>
</file>